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6.jpg" ContentType="image/png"/>
  <Override PartName="/ppt/media/image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92" d="100"/>
          <a:sy n="92" d="100"/>
        </p:scale>
        <p:origin x="1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73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96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76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6078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57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8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6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208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40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12/6/2015</a:t>
            </a:fld>
            <a:endParaRPr lang="en-US" dirty="0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825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221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9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551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84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98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71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219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19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6519" y="176644"/>
            <a:ext cx="7169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Instant Auto-focus using Structure From Motion</a:t>
            </a:r>
          </a:p>
          <a:p>
            <a:r>
              <a:rPr lang="en-US" dirty="0" smtClean="0"/>
              <a:t>					- Jai Prakash and </a:t>
            </a:r>
            <a:r>
              <a:rPr lang="en-US" dirty="0" err="1" smtClean="0"/>
              <a:t>Mengxin</a:t>
            </a:r>
            <a:r>
              <a:rPr lang="en-US" dirty="0" smtClean="0"/>
              <a:t> Li (MSCV, RI, CMU)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924789"/>
            <a:ext cx="3990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Motivation: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Range Finders - Manual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Active AF - Sonar, IR Triangulation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Passive AF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Triangulation</a:t>
            </a:r>
            <a:r>
              <a:rPr lang="en-US" dirty="0"/>
              <a:t> </a:t>
            </a:r>
            <a:r>
              <a:rPr lang="en-US" dirty="0" smtClean="0"/>
              <a:t>(CCD, solid state)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TTL Phase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Contrast detection (Hill climbing)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Hybrid AF (and Dual Pixel)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99711" y="983670"/>
            <a:ext cx="39901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SFM based AF: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Scale Ambiguity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Tracked based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Inertial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Real-time SFM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Focus should be constant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53" y="4852700"/>
            <a:ext cx="1248178" cy="9350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22" y="4140592"/>
            <a:ext cx="638175" cy="5092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5" y="3500733"/>
            <a:ext cx="638175" cy="5143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56" y="4651327"/>
            <a:ext cx="1523577" cy="11364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56" y="3504787"/>
            <a:ext cx="1526331" cy="11465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529" y="3503279"/>
            <a:ext cx="2054491" cy="15301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05" y="3503279"/>
            <a:ext cx="2753876" cy="335472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360" y="5683827"/>
            <a:ext cx="350970" cy="3035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407" y="5545364"/>
            <a:ext cx="291743" cy="274326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5133109" y="3927764"/>
            <a:ext cx="2140527" cy="581891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3"/>
          </p:cNvCxnSpPr>
          <p:nvPr/>
        </p:nvCxnSpPr>
        <p:spPr>
          <a:xfrm>
            <a:off x="1144297" y="4395221"/>
            <a:ext cx="1078993" cy="21744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4" idx="3"/>
          </p:cNvCxnSpPr>
          <p:nvPr/>
        </p:nvCxnSpPr>
        <p:spPr>
          <a:xfrm>
            <a:off x="1157720" y="3757908"/>
            <a:ext cx="1602926" cy="587638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530" y="5077449"/>
            <a:ext cx="1352722" cy="98712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171" y="5966587"/>
            <a:ext cx="701768" cy="699926"/>
          </a:xfrm>
          <a:prstGeom prst="rect">
            <a:avLst/>
          </a:prstGeom>
        </p:spPr>
      </p:pic>
      <p:sp>
        <p:nvSpPr>
          <p:cNvPr id="45" name="Curved Up Arrow 44"/>
          <p:cNvSpPr/>
          <p:nvPr/>
        </p:nvSpPr>
        <p:spPr>
          <a:xfrm>
            <a:off x="914400" y="5835598"/>
            <a:ext cx="1485900" cy="565202"/>
          </a:xfrm>
          <a:prstGeom prst="curvedUp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ight Arrow 45"/>
          <p:cNvSpPr/>
          <p:nvPr/>
        </p:nvSpPr>
        <p:spPr>
          <a:xfrm>
            <a:off x="3117273" y="4509655"/>
            <a:ext cx="706582" cy="34304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9350865">
            <a:off x="5852323" y="4339808"/>
            <a:ext cx="538479" cy="26143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1984855">
            <a:off x="5949749" y="4978357"/>
            <a:ext cx="507246" cy="246268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2609564">
            <a:off x="7289777" y="5822159"/>
            <a:ext cx="541579" cy="26293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35892" y="5810422"/>
            <a:ext cx="1340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SIFT Features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1100808" y="3851931"/>
            <a:ext cx="1340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Locate</a:t>
            </a:r>
          </a:p>
          <a:p>
            <a:r>
              <a:rPr lang="en-US" sz="1400" dirty="0" smtClean="0"/>
              <a:t>Tracker</a:t>
            </a:r>
            <a:endParaRPr 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4062370" y="3279069"/>
            <a:ext cx="187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SFM with scale resolved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6531938" y="3265213"/>
            <a:ext cx="1300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Focus request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7570957" y="5180639"/>
            <a:ext cx="1583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Focus Calibration</a:t>
            </a:r>
          </a:p>
          <a:p>
            <a:r>
              <a:rPr lang="en-US" sz="1400" dirty="0" smtClean="0"/>
              <a:t>data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6797851" y="6237135"/>
            <a:ext cx="1583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Move</a:t>
            </a:r>
          </a:p>
          <a:p>
            <a:r>
              <a:rPr lang="en-US" sz="1400" dirty="0" smtClean="0"/>
              <a:t>Actuator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916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65</TotalTime>
  <Words>76</Words>
  <Application>Microsoft Office PowerPoint</Application>
  <PresentationFormat>On-screen Show (4:3)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Trebuchet MS</vt:lpstr>
      <vt:lpstr>Tw Cen MT</vt:lpstr>
      <vt:lpstr>Circuit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 Prakash</dc:creator>
  <cp:lastModifiedBy>Jai Prakash</cp:lastModifiedBy>
  <cp:revision>9</cp:revision>
  <dcterms:created xsi:type="dcterms:W3CDTF">2015-12-07T03:09:30Z</dcterms:created>
  <dcterms:modified xsi:type="dcterms:W3CDTF">2015-12-07T04:14:33Z</dcterms:modified>
</cp:coreProperties>
</file>